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8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0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8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0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30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44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0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07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18530-8200-42A5-A1B3-F9FC3A02D6E6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8A37-FC9F-4B96-AC9F-0F834864DD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4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21524" y="4434180"/>
            <a:ext cx="9548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ahnschrift" panose="020B0502040204020203" pitchFamily="34" charset="0"/>
              </a:rPr>
              <a:t>Observatorio Costero Ambiental del Suroeste</a:t>
            </a:r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21524" y="3003154"/>
            <a:ext cx="95489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latin typeface="Bahnschrift" panose="020B0502040204020203" pitchFamily="34" charset="0"/>
              </a:rPr>
              <a:t>OCASO: </a:t>
            </a:r>
            <a:r>
              <a:rPr lang="es-ES" sz="6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hnschrift" panose="020B0502040204020203" pitchFamily="34" charset="0"/>
              </a:rPr>
              <a:t>Río</a:t>
            </a:r>
            <a:r>
              <a:rPr lang="es-ES" sz="6600" dirty="0">
                <a:latin typeface="Bahnschrift" panose="020B0502040204020203" pitchFamily="34" charset="0"/>
              </a:rPr>
              <a:t> San Pedro</a:t>
            </a:r>
            <a:endParaRPr lang="en-GB" sz="6600" dirty="0">
              <a:latin typeface="Bahnschrift" panose="020B0502040204020203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809" y="-508149"/>
            <a:ext cx="5327915" cy="35113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989" y="-599911"/>
            <a:ext cx="3229163" cy="348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5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262" y="2730137"/>
            <a:ext cx="5177246" cy="388293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8" y="3435532"/>
            <a:ext cx="4236720" cy="31775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40" y="339635"/>
            <a:ext cx="5373189" cy="402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1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947" y="2578281"/>
            <a:ext cx="5590903" cy="419317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154" y="70213"/>
            <a:ext cx="5020491" cy="37653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9" y="102870"/>
            <a:ext cx="5164183" cy="387313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6722" y="3533502"/>
            <a:ext cx="3513909" cy="263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5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" y="169818"/>
            <a:ext cx="4850674" cy="36380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3" y="2730138"/>
            <a:ext cx="5320937" cy="399070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12472" y="2328546"/>
            <a:ext cx="5019765" cy="376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3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949" y="1136468"/>
            <a:ext cx="6583680" cy="493776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17" y="3474720"/>
            <a:ext cx="4267200" cy="3200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5" y="3683725"/>
            <a:ext cx="3988527" cy="299139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5" y="182880"/>
            <a:ext cx="4110444" cy="30828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17" y="182879"/>
            <a:ext cx="4110444" cy="308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46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Panorámica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vazquez medina</dc:creator>
  <cp:lastModifiedBy>ruben vazquez medina</cp:lastModifiedBy>
  <cp:revision>5</cp:revision>
  <dcterms:created xsi:type="dcterms:W3CDTF">2021-03-15T16:16:28Z</dcterms:created>
  <dcterms:modified xsi:type="dcterms:W3CDTF">2021-03-16T09:55:59Z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500681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